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11.jpg"/><Relationship Id="rId4" Type="http://schemas.openxmlformats.org/officeDocument/2006/relationships/image" Target="../media/image36.jpg"/><Relationship Id="rId5" Type="http://schemas.openxmlformats.org/officeDocument/2006/relationships/image" Target="../media/image37.jpg"/><Relationship Id="rId6" Type="http://schemas.openxmlformats.org/officeDocument/2006/relationships/image" Target="../media/image38.jpg"/><Relationship Id="rId7" Type="http://schemas.openxmlformats.org/officeDocument/2006/relationships/image" Target="../media/image39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trimestrielle par Pays</a:t>
            </a:r>
          </a:p>
          <a:p>
            <a:r>
              <a:t>                Pays-Bas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Normandie (FR),Alsace (FR),Provence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Drome (FR),Montagne du Luberon (FR),Auvergne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Auvergne (FR),Drome (FR),Gers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(FR),Fréjus (FR),Le Cap d Agde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Cap Ferret (FR),Le Touquet (BE),Le Grau du Roi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Le Touquet (BE),Cap Ferret (FR),Carnac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Alpe d Huez (FR),Chamonix (FR),Les Ménuires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Morzine (FR),Vars (FR),Les Arcs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Vars (FR),Les Ménuires (FR),Val d Isère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Guadeloupe (GP),Mayotte (YT),Saint Martin (ile d Amérique du nord) (MF)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Tahiti (PF),Réunion (RE),Nouvelle Caledonie (NC)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Nouvelle Caledonie (NC),Réunion (RE),Tahiti (PF)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(FR),Nice (FR),Marseille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Nantes (FR),Lille (FR),Marseille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Nantes (FR),Lille (FR),Marseille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Pays-Bas Alpe d Huez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Pays-Bas Val Thorens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trimestrielle Pays-Bas Les Ménuire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trimestrielle Pays-Bas Chamonix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trimestrielle Pays-Bas Morzin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trimestrielle Pays-Bas Var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OutreMer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65429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OutreMer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56377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Pays-Bas Guadeloupe (GP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Pays-Bas Mayotte (YT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trimestrielle Pays-Bas Saint Martin (ile d Amérique du nord) (MF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4085"/>
          </a:xfrm>
          <a:prstGeom prst="rect">
            <a:avLst/>
          </a:prstGeom>
        </p:spPr>
      </p:pic>
      <p:pic>
        <p:nvPicPr>
          <p:cNvPr id="8" name="Picture 7" descr="Evolution trimestrielle Pays-Bas Réunion (RE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trimestrielle Pays-Bas Tahiti (PF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trimestrielle Pays-Bas Martinique (LC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Urbain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7004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Urbain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208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Pays-Bas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41571"/>
          </a:xfrm>
          <a:prstGeom prst="rect">
            <a:avLst/>
          </a:prstGeom>
        </p:spPr>
      </p:pic>
      <p:pic>
        <p:nvPicPr>
          <p:cNvPr id="6" name="Picture 5" descr="Evolution trimestrielle Pays-Bas Ni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trimestrielle Pays-Bas Marseill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trimestrielle Pays-Bas Lyon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Pays-Bas Montpellier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trimestrielle Pays-Bas Lille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Camp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46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Camp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6924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Pays-Bas Normandi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Pays-Bas Proven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trimestrielle Pays-Bas Val de Loir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trimestrielle Pays-Bas Alsac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0628"/>
          </a:xfrm>
          <a:prstGeom prst="rect">
            <a:avLst/>
          </a:prstGeom>
        </p:spPr>
      </p:pic>
      <p:pic>
        <p:nvPicPr>
          <p:cNvPr id="9" name="Picture 8" descr="Evolution trimestrielle Pays-Bas Ardech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0628"/>
          </a:xfrm>
          <a:prstGeom prst="rect">
            <a:avLst/>
          </a:prstGeom>
        </p:spPr>
      </p:pic>
      <p:pic>
        <p:nvPicPr>
          <p:cNvPr id="10" name="Picture 9" descr="Evolution trimestrielle Pays-Bas Auvergne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Littoral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664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Littoral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8933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Pays-Bas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Pays-Bas Biarritz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trimestrielle Pays-Bas Ars en Ré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trimestrielle Pays-Bas Antibe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Pays-Bas Le Cap d Agd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0628"/>
          </a:xfrm>
          <a:prstGeom prst="rect">
            <a:avLst/>
          </a:prstGeom>
        </p:spPr>
      </p:pic>
      <p:pic>
        <p:nvPicPr>
          <p:cNvPr id="10" name="Picture 9" descr="Evolution trimestrielle Pays-Bas Canne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Mont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0727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Mont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310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